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115DE2-FB35-4536-A382-4187560889F0}" type="datetimeFigureOut">
              <a:rPr lang="es-ES" smtClean="0"/>
              <a:t>19/11/2015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C561EF-57D8-4ECE-9ACD-7EBE9C39D94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1052736"/>
            <a:ext cx="6172200" cy="1894362"/>
          </a:xfrm>
        </p:spPr>
        <p:txBody>
          <a:bodyPr/>
          <a:lstStyle/>
          <a:p>
            <a:r>
              <a:rPr lang="es-ES" dirty="0" smtClean="0"/>
              <a:t>ORGANISMOS CIENTIFICOS EVALUADORES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3356992"/>
            <a:ext cx="6172200" cy="1371600"/>
          </a:xfrm>
        </p:spPr>
        <p:txBody>
          <a:bodyPr/>
          <a:lstStyle/>
          <a:p>
            <a:r>
              <a:rPr lang="es-ES" dirty="0" smtClean="0"/>
              <a:t>SEGURIDAD ALIMENTARIA Y MEDIOAMBIENTAL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3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EFSA</a:t>
            </a:r>
            <a:endParaRPr lang="es-ES" sz="4000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02548"/>
            <a:ext cx="4896544" cy="2323410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237647"/>
            <a:ext cx="4248472" cy="1548922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37600"/>
            <a:ext cx="2808312" cy="1948969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50" y="1988840"/>
            <a:ext cx="3255283" cy="142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1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PRINCIPALES TRANSGENICOS APROBADOS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3790984" cy="2132012"/>
          </a:xfrm>
        </p:spPr>
      </p:pic>
      <p:pic>
        <p:nvPicPr>
          <p:cNvPr id="1026" name="Picture 2" descr="http://fundacion-antama.org/wp-content/uploads/2010/03/remolacha-inte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1124744"/>
            <a:ext cx="1944057" cy="196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sp.rt.com/actualidad/public_images/2ad/2ade693699d6e8687d13b39db2a53006_artic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3120281" cy="17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dn.ecoportal.net/var/ecoportal_net/storage/images/eco-noticias/el_aceite_de_canola_es_un_alimento_transgenico_un_verdadero_veneno/2008310-1-esl-ES/El_aceite_de_Canola_es_un_alimento_transgenico_un_verdadero_venen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96184"/>
            <a:ext cx="3472990" cy="231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pleinchamp.com/var/ca_pleinchamp/storage/images/plein_champ/home/grandes-cultures/actualites/ogm-la-pomme-de-terre-amflora-interdite-dans-l-ue/41242238-1-fre-FR/ogm-la-pomme-de-terre-amflora-interdite-dans-l-u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968" y="1844824"/>
            <a:ext cx="2123511" cy="14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46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RIESGOS DE LOS OGM PARA LA SALUD PUBLICA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4114800" cy="1731818"/>
          </a:xfrm>
        </p:spPr>
      </p:pic>
      <p:pic>
        <p:nvPicPr>
          <p:cNvPr id="2050" name="Picture 2" descr="http://alergiaweb.files.wordpress.com/2011/09/alimentos-alergias1.gif?w=6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38" y="1484784"/>
            <a:ext cx="3282803" cy="276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griculturers.com/wp-content/uploads/2015/10/mani-cacahuate-2-360x2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068408"/>
            <a:ext cx="3429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dn-flac.ficfiles.com/sites/biensimple/files/img/a/7409167/bien-verde-riesgos-beneficios-alimentos-transgenicos-460x345-l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61" y="4653136"/>
            <a:ext cx="2418301" cy="181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00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RIESGOS DE LOS OGM EN RELACION CON EL MEDIO AMBIENTE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61" y="1514128"/>
            <a:ext cx="3108773" cy="2267408"/>
          </a:xfrm>
        </p:spPr>
      </p:pic>
      <p:pic>
        <p:nvPicPr>
          <p:cNvPr id="3076" name="Picture 4" descr="https://encrypted-tbn1.gstatic.com/images?q=tbn:ANd9GcSNQlis6rGqj74ebKwzcolbDitEKn3BAUwu7cjhNYNKUSuehWw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89038"/>
            <a:ext cx="4209609" cy="287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encrypted-tbn2.gstatic.com/images?q=tbn:ANd9GcRTYi0qQvzfi6JmB1bcE_pZEUWxOXfmQl1f06GylnQBxHarSmlA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40768"/>
            <a:ext cx="3240360" cy="215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www.biozo.gr/metagnosi/files/pictures/GMO_apple_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2" y="4111299"/>
            <a:ext cx="3179947" cy="223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06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CONTAMINACION GENÉTICA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4063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31</Words>
  <Application>Microsoft Office PowerPoint</Application>
  <PresentationFormat>Presentación en pantalla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ORGANISMOS CIENTIFICOS EVALUADORES</vt:lpstr>
      <vt:lpstr>EFSA</vt:lpstr>
      <vt:lpstr>PRINCIPALES TRANSGENICOS APROBADOS</vt:lpstr>
      <vt:lpstr>RIESGOS DE LOS OGM PARA LA SALUD PUBLICA</vt:lpstr>
      <vt:lpstr>RIESGOS DE LOS OGM EN RELACION CON EL MEDIO AMBIENTE</vt:lpstr>
      <vt:lpstr>CONTAMINACION GENÉTICA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luffy</dc:creator>
  <cp:lastModifiedBy>luffy</cp:lastModifiedBy>
  <cp:revision>7</cp:revision>
  <dcterms:created xsi:type="dcterms:W3CDTF">2015-11-19T07:16:02Z</dcterms:created>
  <dcterms:modified xsi:type="dcterms:W3CDTF">2015-11-19T08:36:57Z</dcterms:modified>
</cp:coreProperties>
</file>